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87" r:id="rId3"/>
    <p:sldId id="288" r:id="rId4"/>
    <p:sldId id="289" r:id="rId5"/>
    <p:sldId id="290" r:id="rId6"/>
    <p:sldId id="275" r:id="rId7"/>
    <p:sldId id="276" r:id="rId8"/>
    <p:sldId id="270" r:id="rId9"/>
    <p:sldId id="271" r:id="rId10"/>
    <p:sldId id="272" r:id="rId11"/>
    <p:sldId id="277" r:id="rId12"/>
    <p:sldId id="291" r:id="rId13"/>
    <p:sldId id="279" r:id="rId14"/>
    <p:sldId id="292" r:id="rId15"/>
    <p:sldId id="293" r:id="rId16"/>
    <p:sldId id="294" r:id="rId17"/>
    <p:sldId id="284" r:id="rId18"/>
    <p:sldId id="295" r:id="rId19"/>
    <p:sldId id="296" r:id="rId20"/>
    <p:sldId id="303" r:id="rId21"/>
    <p:sldId id="305" r:id="rId22"/>
    <p:sldId id="306" r:id="rId23"/>
    <p:sldId id="307" r:id="rId24"/>
    <p:sldId id="285" r:id="rId25"/>
    <p:sldId id="308" r:id="rId26"/>
    <p:sldId id="309" r:id="rId27"/>
    <p:sldId id="310" r:id="rId28"/>
    <p:sldId id="313" r:id="rId29"/>
    <p:sldId id="314" r:id="rId30"/>
    <p:sldId id="318" r:id="rId31"/>
    <p:sldId id="319" r:id="rId32"/>
    <p:sldId id="326" r:id="rId33"/>
    <p:sldId id="327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3" r:id="rId47"/>
    <p:sldId id="344" r:id="rId48"/>
    <p:sldId id="345" r:id="rId49"/>
    <p:sldId id="346" r:id="rId50"/>
    <p:sldId id="350" r:id="rId51"/>
    <p:sldId id="351" r:id="rId52"/>
    <p:sldId id="282" r:id="rId53"/>
    <p:sldId id="256" r:id="rId54"/>
    <p:sldId id="257" r:id="rId55"/>
    <p:sldId id="258" r:id="rId56"/>
    <p:sldId id="274" r:id="rId57"/>
    <p:sldId id="259" r:id="rId58"/>
    <p:sldId id="260" r:id="rId59"/>
    <p:sldId id="261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86"/>
  </p:normalViewPr>
  <p:slideViewPr>
    <p:cSldViewPr snapToGrid="0">
      <p:cViewPr varScale="1">
        <p:scale>
          <a:sx n="93" d="100"/>
          <a:sy n="93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32C3-2B6C-DFB4-3D30-EA8BC0FA0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59AE9-81B8-08A0-836D-EA986CA72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61FFB-08B0-C365-4D34-8C3660B2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FF6CED-949B-858C-C12E-DB8F0B64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924BF6-BE6F-E451-D052-C7132C74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17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37663-36FF-1D8D-0F0F-1F28F4EA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6C7706-0DE0-644B-772E-C67A1FECE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3F2387-2BE8-161A-E5B5-57F703FF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F6658-5655-AF07-8235-C831BEAB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4F72A7-1499-8F69-A518-2887431F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73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42878F-0E5C-E560-9CAC-CFEDB0B44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904799-390B-88F0-E956-8C2D2EFE7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F1F0C8-E03A-FC92-1FCA-ADA32D9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FA266D-BADB-9BF9-E3D1-26C65420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3578F-7334-925B-2301-E8FC1147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5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DA297-CA7A-7D59-6E59-56DB7266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90EB3B-3DA1-4DA4-C69D-1E5ED1E95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950CE-6CF2-539B-1E07-3FFC2C0C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ACD06-BD01-BE82-3DD6-08828814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21525-0622-77AC-1C33-A99EAD58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51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73C4F-9D6A-F84F-1DA5-32F2E0AA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82B36B-EAD4-3107-625E-5DF0CD10D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F97E06-0AD5-AF84-382F-2F9C22D0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7CE02-C1B9-522D-7077-EC7A1814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3BE771-D011-1BE1-4162-0AF3FB97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46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1633E-0C14-25DE-1506-A90856D2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A1B4F-3FB9-696C-6B44-143EB96EE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EEA959-12FA-E907-FA6A-0BD5AB5D5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D10012-781F-B4AB-2E42-E1E20462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40CF71-686F-FE02-9434-B6886470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22EC6B-E8B8-FB09-16E1-5633157C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99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51CA6-165D-A42F-B4B2-CAE120BF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B3D2D-FA98-8E56-F8D4-435CDF6B9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A89792-2646-20D8-233F-8940B3E3F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060D0E-1FE2-D654-BEC3-D627512D2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35D99F-129F-43F1-FD59-4FD2C4CD2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F72F6-F20B-CE2C-A607-54A8C695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235A92-4C89-51AD-055E-2247064B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D609C3-C59A-1376-8141-A55A24B8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98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BC54A-C02E-850F-4C26-8207803D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36FD55-04C9-2D13-FD47-CA99D073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4557B3-D7C6-088F-538D-FD63E147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BD15B5-C45E-60EB-60EF-22C0141E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26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C3DC6F-5AE5-2571-523F-21DDB4ECE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EA4A02-5900-D80C-4E30-22340F05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6DCFD-66DC-2561-64CB-13D94CE9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01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87002-B005-238F-375B-06CB665B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790D4-E8DE-5DC6-744A-922ED7934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D4BB98-A205-B7F4-DED8-F87732753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BDDBFB-B28B-957C-9812-5503B6BF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BB096C-CA96-7EBF-2FD0-28C07ECD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78BD1-F4CF-A9D1-F98F-AEE2FA0F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463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F93FE-9F6B-7040-E01C-E0EF34A7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21877E-81D9-FECE-1286-5A9E9E4859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7AACE7-E035-B9FB-7955-BBE01DA18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A5FC78-436C-8838-88B9-101D0C28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FB4887-7CB7-F959-7339-BD369A76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943487-C59D-C769-E3C0-C44514DC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31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A65AF8-FABB-3888-C135-1412240C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E7F9F-873B-80E4-9413-FC775A102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AAD92-27A1-90F6-ED17-A5DE5547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BC3F46-53DB-3F49-8A0C-9A914BE83F0D}" type="datetimeFigureOut">
              <a:rPr kumimoji="1" lang="zh-CN" altLang="en-US" smtClean="0"/>
              <a:t>2025/4/15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10D853-B687-0730-3C17-429B4E0F2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A925D-570F-3E14-312D-68B085439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15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6E21-1886-DB36-2021-B78A084B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30C0BF-4453-AFA9-F401-3E2B4651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2" y="180109"/>
            <a:ext cx="10017576" cy="5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2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E5F93A-DDBD-F289-D982-79089001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20" y="463397"/>
            <a:ext cx="10897160" cy="59312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BFF5BD-839B-180A-76F0-7CF61E5927DF}"/>
              </a:ext>
            </a:extLst>
          </p:cNvPr>
          <p:cNvSpPr txBox="1"/>
          <p:nvPr/>
        </p:nvSpPr>
        <p:spPr>
          <a:xfrm>
            <a:off x="5542002" y="6346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小于等于</a:t>
            </a:r>
          </a:p>
        </p:txBody>
      </p:sp>
    </p:spTree>
    <p:extLst>
      <p:ext uri="{BB962C8B-B14F-4D97-AF65-F5344CB8AC3E}">
        <p14:creationId xmlns:p14="http://schemas.microsoft.com/office/powerpoint/2010/main" val="393408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A3076-0567-DF7C-81BD-87541D22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583635-5CA0-725A-444A-C1C79E0B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22" y="3780224"/>
            <a:ext cx="7772400" cy="18511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FABCEF-AAEE-32CE-1159-8CC540DB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80" y="5657505"/>
            <a:ext cx="6815516" cy="11216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4EDAA1-2E0E-42D4-E23F-2D7C52B9A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27" y="78887"/>
            <a:ext cx="10922236" cy="35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3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86607C-2358-6BDC-6186-A4058C4E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9" y="161757"/>
            <a:ext cx="11881461" cy="6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8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024E-D453-64E1-A6C8-8D8EEA75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DE684B-DFA1-05CF-512D-B27DAA54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8" y="0"/>
            <a:ext cx="10300855" cy="32417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C6002E-AF61-3C00-2F20-EE1A0593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08" y="3241702"/>
            <a:ext cx="4405745" cy="34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9D0427-FB91-1A63-EEB4-55DF012D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4" y="168107"/>
            <a:ext cx="11703651" cy="65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25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BDB55D-3BE6-BBF3-97AD-E2E5124F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3" y="174457"/>
            <a:ext cx="11360734" cy="65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2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481E3D-3FA7-04B6-AA1D-83DF762D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5" y="1377844"/>
            <a:ext cx="10300229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52424-FED2-CD2F-ED17-B5AD1C24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945B80-6576-EC8E-4522-A0893C59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0"/>
            <a:ext cx="9206345" cy="37184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E2F7EE-377D-E3F7-BE9F-3FF948DF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5" y="3639365"/>
            <a:ext cx="5454073" cy="31314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3BED2C-E883-D3DF-600F-75E5187E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957" y="3625982"/>
            <a:ext cx="4432300" cy="309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4D62E2-8331-550D-559D-A4D54A96B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425" y="6158345"/>
            <a:ext cx="5575300" cy="685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1958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13F41A-E9DC-AA06-3984-21D55EFA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1" y="123655"/>
            <a:ext cx="11817957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7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7B6A2F-5ADA-6E0E-A305-588CDA2F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5" y="0"/>
            <a:ext cx="9344761" cy="5139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7A95A9-1A40-A74F-C9B4-58573BBC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061" y="5041557"/>
            <a:ext cx="7575896" cy="18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2DF90D-8C72-5850-B274-5EAAB305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0" y="126830"/>
            <a:ext cx="11290880" cy="66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70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E15EED-3F0D-4A5B-5686-A180B79F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1" y="17494"/>
            <a:ext cx="2846423" cy="1715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D834C7-AFBF-DAFB-2958-580FAF0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37" y="2162671"/>
            <a:ext cx="9500088" cy="40896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847CB2-CFB2-C12F-2717-30AE27C33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06" y="153762"/>
            <a:ext cx="6806419" cy="29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1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6A7FC0-341D-71A1-57E6-DBCAEE587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47" y="1693137"/>
            <a:ext cx="10566943" cy="3175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1ECBF6-065E-E721-6863-D3970E9D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00" y="2944151"/>
            <a:ext cx="4153113" cy="19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84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47C2C4-30DB-0777-8D4F-73811BC6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5" y="361792"/>
            <a:ext cx="10681249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84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98EC00-5022-DF0E-4FAB-06AF228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4" y="158582"/>
            <a:ext cx="10916211" cy="65408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7E3B5CB-7557-1307-7947-355B885D5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71" y="3429000"/>
            <a:ext cx="3622965" cy="3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89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58C0A-1A5A-D508-F82A-9AB7D3550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8C22BC-D912-9BCF-9DAB-68626FF4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7E1322-CAEB-9583-84D4-73E1C588F9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422563" y="3934112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114525-D8D1-A979-B026-EBF3F10F6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24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74C23-F364-8CE4-F5D4-E4465004F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BAE5F4-E7F0-D6CA-0B36-965F22EA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CE08EF-E2F1-073A-DD7B-701E037C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325321" y="193385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6C2AB4-02E3-2E7C-FA4F-D9E6A25DB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37BE62-A964-63BA-C7AD-2A6BCD393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1" y="1633682"/>
            <a:ext cx="3695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8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C98C-F24D-0175-32D5-717DF011E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A57295-154D-CF2F-F232-9A428FAAD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74D31A-F9EF-E87C-EA74-3B8EE6ABF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325321" y="193385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642F28-0C7F-9103-8FF9-A94562D8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F69122-52AB-3A1E-814C-923945AC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1" y="1633682"/>
            <a:ext cx="3695700" cy="378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8BC957-67D5-2B4E-C978-B9D70F23E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51" y="1633682"/>
            <a:ext cx="4025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55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2C99A-661A-6262-C797-A82CB4196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2CB6F5-5D59-444A-6376-0172C077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6A711C-5A0C-8BAA-0315-03B074E0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325321" y="193385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C693BF-6E8E-780A-EDF9-EDFD417E4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B68285-3E8B-172A-10CE-5112491F6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1" y="1633682"/>
            <a:ext cx="3695700" cy="378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566A16-4518-4DA9-3017-3BD174452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51" y="1633682"/>
            <a:ext cx="4025900" cy="3670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49945F-A794-BA8E-01BC-031EA22AA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57" y="1739899"/>
            <a:ext cx="3733800" cy="1689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3844F5-B730-4059-A714-3024B2E37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5" y="4051723"/>
            <a:ext cx="5130800" cy="12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74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9B60DC-332F-7AD6-69C7-EEF4ABBF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58" y="364967"/>
            <a:ext cx="10370083" cy="61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7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AB036-94EE-23B2-3AF7-16EB18EA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9" y="333216"/>
            <a:ext cx="11303581" cy="61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1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1E18C9-02A8-EC20-4762-3EFF30C5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349091"/>
            <a:ext cx="11557594" cy="61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9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F836E7-3AE8-5492-59E9-71C5CDE5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46" y="911095"/>
            <a:ext cx="8884107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20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08EB60-44FA-1939-400D-0029E941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87" y="555477"/>
            <a:ext cx="11195625" cy="57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23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C34725-E3CE-FDCA-BE0B-360B43F0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40" y="938056"/>
            <a:ext cx="10979714" cy="44134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FB93BCB-13C2-6EDD-C6B0-5BD64E3B0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262184" cy="19354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2BD9F2-135C-5CD5-1F00-A86B00FF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354" y="2255981"/>
            <a:ext cx="5232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52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D12A1D-56D4-0347-0FA3-CDD26C9C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4" y="692009"/>
            <a:ext cx="11716352" cy="54739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263650-6F7A-F407-05FA-23CC66A5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923" y="2889249"/>
            <a:ext cx="4330700" cy="1079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CB4B43-C04E-D26C-367B-EA119077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04" y="1992745"/>
            <a:ext cx="5245100" cy="345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8EFC66-A9E8-F065-1446-A8D99C9DF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0" y="3608241"/>
            <a:ext cx="2247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47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85DBBC-85E6-20C6-A638-4B13D6DC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2" y="206209"/>
            <a:ext cx="11189275" cy="64455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28C96CA-C5FC-1876-6B94-6E98FF8AE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74814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9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056AEE-FF13-9030-895B-32508243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4" y="171282"/>
            <a:ext cx="11125772" cy="65154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C89E91-B340-9752-AC5A-2AAAF8A1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74814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44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647ACE-83A2-EC0A-0400-9225F14C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2" y="158582"/>
            <a:ext cx="11201976" cy="65408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683063-3070-239E-0D54-1DCC9BEA11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74814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59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A9F135-9054-313F-F1C0-D10E7728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9" y="155407"/>
            <a:ext cx="11106721" cy="654718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A639616-4812-0750-7069-7FABA743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78870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24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684B4E-DFC1-FC68-83DA-81A932D1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117348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91E717B-C6E1-6399-097C-0FED8233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3730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93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C2386B-4A9A-9C95-6970-4A2E51E06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2" y="190333"/>
            <a:ext cx="11201976" cy="647733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532A394-DC2F-BE0A-D218-7E714915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3730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9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E6081B-2ACA-26CC-0858-0C2A6715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4" y="183983"/>
            <a:ext cx="11125772" cy="64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01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BD5624-3D5A-80E2-4403-8A114EE9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8" y="237961"/>
            <a:ext cx="11354384" cy="63820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E6F6F40-B62D-6465-5F4D-1D5D4AEF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3730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85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5D2E2E-FE5B-765F-5FAC-1EA955FB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260187"/>
            <a:ext cx="11411536" cy="63376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F59898-EAA4-B1F4-76C8-D26C0849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908500" y="69272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DF13CD-0126-548D-24A8-B5FD1BAE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3" y="222085"/>
            <a:ext cx="11348033" cy="64138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CBD3BC5-643E-D2A2-E6C9-F1A96AF4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742244" y="734289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94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49D469-43B5-7761-9964-216D4E6B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3" y="187158"/>
            <a:ext cx="11348033" cy="648368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3D61852-2CF3-B966-B8FC-366A15B1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756099" y="706580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74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52AE12-A65E-5D18-D6A4-94647FEF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54" y="215735"/>
            <a:ext cx="11494091" cy="64265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AFBF97-5CAF-CAB7-2704-6F71530C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991624" y="678870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4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DB9AA8-9A18-B6A2-C61D-93EA9099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0" y="241136"/>
            <a:ext cx="11081319" cy="63757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DF9B3-1EB8-8586-600B-7618C3E5D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81" y="3429000"/>
            <a:ext cx="1416123" cy="3073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817CC7-4DD1-BF56-8C3F-F52935335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671" y="3492503"/>
            <a:ext cx="1454225" cy="30100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B0BDBC7-AABF-4780-A8E5-CA4A9B7706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24" b="4564"/>
          <a:stretch/>
        </p:blipFill>
        <p:spPr>
          <a:xfrm>
            <a:off x="4700679" y="714180"/>
            <a:ext cx="6935980" cy="36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03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6E9D3E-9258-8318-E98A-D4B5BBD64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11" y="371318"/>
            <a:ext cx="9309578" cy="61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90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4BC1EC-4E0F-A862-63DD-2E5B9AF6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6" y="193508"/>
            <a:ext cx="11221027" cy="6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03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3D21BE-0129-CC6E-4581-3DE56F2F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0" y="190333"/>
            <a:ext cx="11278180" cy="64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9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10ECE1-68FD-85FB-E88B-E6CC8046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7" y="330040"/>
            <a:ext cx="11011466" cy="6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0A7CE5-2E3C-40ED-D177-290B7448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" y="117305"/>
            <a:ext cx="11462339" cy="66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20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D675DE-5736-859C-9647-4D0EA905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4" y="638031"/>
            <a:ext cx="9957312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9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747744-0599-2D06-8E1B-D8DC4059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84" y="276063"/>
            <a:ext cx="11297231" cy="6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01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F3D0-9CF7-50C5-E708-FBABBA3C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57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157504-7BF9-4223-D51E-E9FC97A0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18" y="27710"/>
            <a:ext cx="6929937" cy="27480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B4769B-3760-5063-8973-EAF22EFE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09" y="2782714"/>
            <a:ext cx="6468942" cy="1138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923836-06F3-77A6-5B60-73217DD44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09" y="4109923"/>
            <a:ext cx="6717301" cy="23374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E7D537-61DC-0A16-709A-CB59E90BC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037" y="5311250"/>
            <a:ext cx="3782291" cy="13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42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FC51-B99A-9CCB-24EC-9286A708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4D1E9E-1F97-E2AC-DBBF-9BDEAF3B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7" y="152400"/>
            <a:ext cx="7772400" cy="10521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36B3ED-4FE6-DB3B-284F-594B524A1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09" y="1404764"/>
            <a:ext cx="7772400" cy="9450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F6FEC9-0D7C-50D9-C681-9A0399C57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09" y="2550023"/>
            <a:ext cx="7772400" cy="1697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3C2F3C-4933-C329-2F3D-1DE556D2D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2" y="5187664"/>
            <a:ext cx="7772400" cy="5311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39238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1CD27-2829-FC27-F738-B1132C05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A3E721-4209-7921-20E2-2544F3C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" y="115472"/>
            <a:ext cx="7772400" cy="28586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F69C72-C53F-06D2-6A96-2963D0917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976410"/>
            <a:ext cx="5274565" cy="18611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7E5B31D-4563-94A2-E1EC-FFBB118D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90" y="2871132"/>
            <a:ext cx="4450195" cy="20380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A78A58-B10A-CE5C-8E8D-43FFA6FFB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826" y="4948395"/>
            <a:ext cx="5274565" cy="18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48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387B7-0032-1741-FA28-71953FE6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F4E0A-B078-885D-5DF7-C5AEFD67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0" y="94196"/>
            <a:ext cx="7772400" cy="16542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09D7F8-CC8F-4874-6885-FBDB58B8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" y="1886069"/>
            <a:ext cx="8234284" cy="7740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A3186C-E792-EB7B-646B-BB2B4A45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0" y="3070913"/>
            <a:ext cx="5350622" cy="34525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C8D232-EFF4-724D-FE9D-11568F1E3B1B}"/>
              </a:ext>
            </a:extLst>
          </p:cNvPr>
          <p:cNvSpPr txBox="1"/>
          <p:nvPr/>
        </p:nvSpPr>
        <p:spPr>
          <a:xfrm>
            <a:off x="8375491" y="1459743"/>
            <a:ext cx="3414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Dijkstra 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算法用于在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带权图​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中，计算从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单个源点（</a:t>
            </a:r>
            <a:r>
              <a:rPr lang="en-US" altLang="zh-CN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source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）​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到所有其他顶点的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最短路径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。权重必须为非负数（否则算法不适用）</a:t>
            </a:r>
            <a:endParaRPr lang="zh-CN" altLang="en-US" dirty="0">
              <a:solidFill>
                <a:schemeClr val="accent6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C03BF6-319B-99CE-C3A2-53D69152B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498" y="3281927"/>
            <a:ext cx="6486441" cy="29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45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A7708-DFB0-2ACC-02B8-FB254EEDB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B3EDAB-998B-BF61-F59E-F11A7B2F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73045"/>
            <a:ext cx="7772400" cy="5551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57647E-7033-2C97-1634-DE6DDEC3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5"/>
          <a:stretch/>
        </p:blipFill>
        <p:spPr>
          <a:xfrm>
            <a:off x="51753" y="2661760"/>
            <a:ext cx="5240215" cy="31230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E2C4C0-89E1-92B9-DDA2-60495483DEF8}"/>
              </a:ext>
            </a:extLst>
          </p:cNvPr>
          <p:cNvSpPr txBox="1"/>
          <p:nvPr/>
        </p:nvSpPr>
        <p:spPr>
          <a:xfrm>
            <a:off x="955430" y="1300247"/>
            <a:ext cx="52402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Floyd-</a:t>
            </a:r>
            <a:r>
              <a:rPr lang="en-US" altLang="zh-CN" b="0" i="0" u="none" strike="noStrike" dirty="0" err="1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Warshall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算法用于计算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加权图中所有顶点对之间的最短路径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，支持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负权边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​（但不能有负权环）。它通过动态规划逐步优化路径距离。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EBC6AC-D2BC-F2F6-A5FC-CA5F4FDEE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28" y="2661760"/>
            <a:ext cx="6619730" cy="30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34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BEEA5-BC82-1CED-92D8-06F5E9DC4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16F98D-BECC-8372-A54E-12FBE5A7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55" y="2131013"/>
            <a:ext cx="11531290" cy="25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04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13486-6CCD-05FD-6142-30276E25B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37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2C3BA-F753-1EAA-596B-A3F6B0DA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DC263F-D3EB-5C61-D59C-3F4E6196B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583723"/>
            <a:ext cx="10442313" cy="54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6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8F4C-642F-57EB-A62A-F057A9984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A30204-97C9-EB24-B259-1B6BEA0C4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1" y="553227"/>
            <a:ext cx="10931237" cy="57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64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84DC5B-4CF8-5BB2-383B-23E895C2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412595"/>
            <a:ext cx="11411536" cy="60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1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52FA98-042C-ABBC-665D-05D3EB47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0" y="368142"/>
            <a:ext cx="11094020" cy="61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14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78</Words>
  <Application>Microsoft Macintosh PowerPoint</Application>
  <PresentationFormat>宽屏</PresentationFormat>
  <Paragraphs>3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4" baseType="lpstr">
      <vt:lpstr>等线</vt:lpstr>
      <vt:lpstr>等线 Light</vt:lpstr>
      <vt:lpstr>Kaiti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user</dc:creator>
  <cp:lastModifiedBy>office user</cp:lastModifiedBy>
  <cp:revision>10</cp:revision>
  <dcterms:created xsi:type="dcterms:W3CDTF">2025-04-15T06:08:38Z</dcterms:created>
  <dcterms:modified xsi:type="dcterms:W3CDTF">2025-04-15T07:47:10Z</dcterms:modified>
</cp:coreProperties>
</file>